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oboto Slab" panose="020B0604020202020204" charset="0"/>
      <p:regular r:id="rId16"/>
    </p:embeddedFont>
    <p:embeddedFont>
      <p:font typeface="Roboto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26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-3-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4.svg"/><Relationship Id="rId5" Type="http://schemas.openxmlformats.org/officeDocument/2006/relationships/image" Target="../media/image5.png"/><Relationship Id="rId10" Type="http://schemas.openxmlformats.org/officeDocument/2006/relationships/image" Target="../media/image-3-10.sv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-8-8.svg"/><Relationship Id="rId3" Type="http://schemas.openxmlformats.org/officeDocument/2006/relationships/image" Target="../media/image5.png"/><Relationship Id="rId12" Type="http://schemas.openxmlformats.org/officeDocument/2006/relationships/image" Target="../media/image-8-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-8-6.svg"/><Relationship Id="rId5" Type="http://schemas.openxmlformats.org/officeDocument/2006/relationships/image" Target="../media/image-8-4.svg"/><Relationship Id="rId10" Type="http://schemas.openxmlformats.org/officeDocument/2006/relationships/image" Target="../media/image-8-10.svg"/><Relationship Id="rId4" Type="http://schemas.openxmlformats.org/officeDocument/2006/relationships/image" Target="../media/image-8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8648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Bonrix Software Systems: Empowering Business with Smart IT Solutions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51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Pioneering integrated hardware-software solutions for the digital business era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524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613" y="3113961"/>
            <a:ext cx="13201174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Breakthrough Innovation: Dynamic QR Code Display Technology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4613" y="4696539"/>
            <a:ext cx="4264223" cy="2973586"/>
          </a:xfrm>
          <a:prstGeom prst="roundRect">
            <a:avLst>
              <a:gd name="adj" fmla="val 1030"/>
            </a:avLst>
          </a:prstGeom>
          <a:solidFill>
            <a:srgbClr val="3F4652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05" y="4900732"/>
            <a:ext cx="612577" cy="612577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7279" y="5069086"/>
            <a:ext cx="275630" cy="27563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918805" y="5717500"/>
            <a:ext cx="2552462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Real-Time Updates</a:t>
            </a:r>
            <a:endParaRPr lang="en-US" sz="2000" dirty="0"/>
          </a:p>
        </p:txBody>
      </p:sp>
      <p:sp>
        <p:nvSpPr>
          <p:cNvPr id="8" name="Text 3"/>
          <p:cNvSpPr/>
          <p:nvPr/>
        </p:nvSpPr>
        <p:spPr>
          <a:xfrm>
            <a:off x="918805" y="6159103"/>
            <a:ext cx="3855839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Enable instant content updates for retail displays, hospitality venues, and event spaces—keeping information current without manual intervention.</a:t>
            </a: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5183029" y="4696539"/>
            <a:ext cx="4264223" cy="2973586"/>
          </a:xfrm>
          <a:prstGeom prst="roundRect">
            <a:avLst>
              <a:gd name="adj" fmla="val 1030"/>
            </a:avLst>
          </a:prstGeom>
          <a:solidFill>
            <a:srgbClr val="3F4652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221" y="4900732"/>
            <a:ext cx="612577" cy="612577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555694" y="5069086"/>
            <a:ext cx="275630" cy="27563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387221" y="5717500"/>
            <a:ext cx="280820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Enhanced Engagement</a:t>
            </a:r>
            <a:endParaRPr lang="en-US" sz="2000" dirty="0"/>
          </a:p>
        </p:txBody>
      </p:sp>
      <p:sp>
        <p:nvSpPr>
          <p:cNvPr id="13" name="Text 6"/>
          <p:cNvSpPr/>
          <p:nvPr/>
        </p:nvSpPr>
        <p:spPr>
          <a:xfrm>
            <a:off x="5387221" y="6159103"/>
            <a:ext cx="3855839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Seamlessly integrate digital payments including BHIM UPI, creating frictionless customer experiences that boost conversion rates.</a:t>
            </a: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9651444" y="4696539"/>
            <a:ext cx="4264343" cy="2973586"/>
          </a:xfrm>
          <a:prstGeom prst="roundRect">
            <a:avLst>
              <a:gd name="adj" fmla="val 1030"/>
            </a:avLst>
          </a:prstGeom>
          <a:solidFill>
            <a:srgbClr val="3F4652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5637" y="4900732"/>
            <a:ext cx="612577" cy="612577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024110" y="5069086"/>
            <a:ext cx="275630" cy="27563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855637" y="5717500"/>
            <a:ext cx="2728198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Smart Record-Keeping</a:t>
            </a:r>
            <a:endParaRPr lang="en-US" sz="2000" dirty="0"/>
          </a:p>
        </p:txBody>
      </p:sp>
      <p:sp>
        <p:nvSpPr>
          <p:cNvPr id="18" name="Text 9"/>
          <p:cNvSpPr/>
          <p:nvPr/>
        </p:nvSpPr>
        <p:spPr>
          <a:xfrm>
            <a:off x="9855637" y="6159103"/>
            <a:ext cx="3855958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Automatically capture transaction records and generate comprehensive business reports for informed decision-making.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1405" y="766882"/>
            <a:ext cx="13107591" cy="1359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Bonrix Cloud POS: Industry-Specific Point of Sale Solutions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761405" y="2561630"/>
            <a:ext cx="13107591" cy="348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Tailored systems designed for diverse hospitality and retail environments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61405" y="3426262"/>
            <a:ext cx="2719507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Cafés &amp; Restaurants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761405" y="3896678"/>
            <a:ext cx="4187904" cy="104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Full-service and fast-food POS with table management, kitchen display systems, and order tracking.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5221248" y="3426262"/>
            <a:ext cx="2780824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Speciality Food Retail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5221248" y="3896678"/>
            <a:ext cx="4187904" cy="104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 solutions for ice cream parlours, fresh produce markets, and artisan food businesses.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9681091" y="3426262"/>
            <a:ext cx="2920603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Multi-Store Operations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9681091" y="3896678"/>
            <a:ext cx="4187904" cy="104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Cloud-based architecture with real-time inventory synchronisation across multiple locations.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61405" y="5185410"/>
            <a:ext cx="489466" cy="489466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1" name="Text 9"/>
          <p:cNvSpPr/>
          <p:nvPr/>
        </p:nvSpPr>
        <p:spPr>
          <a:xfrm>
            <a:off x="1468398" y="5260181"/>
            <a:ext cx="3480911" cy="1019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Real-time inventory tracking and supplier management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1468398" y="6410444"/>
            <a:ext cx="3480911" cy="104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 stock levels automatically, receive low-stock alerts, and streamline ordering processes.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5221248" y="5185410"/>
            <a:ext cx="489466" cy="489466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4" name="Text 12"/>
          <p:cNvSpPr/>
          <p:nvPr/>
        </p:nvSpPr>
        <p:spPr>
          <a:xfrm>
            <a:off x="5928241" y="5260181"/>
            <a:ext cx="3480911" cy="1019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Customer loyalty programmes and staff analytics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5928241" y="6410444"/>
            <a:ext cx="3480911" cy="1044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lasting relationships with rewards systems whilst tracking employee performance metrics.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9681091" y="5185410"/>
            <a:ext cx="489466" cy="489466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</p:sp>
      <p:sp>
        <p:nvSpPr>
          <p:cNvPr id="17" name="Text 15"/>
          <p:cNvSpPr/>
          <p:nvPr/>
        </p:nvSpPr>
        <p:spPr>
          <a:xfrm>
            <a:off x="10388084" y="5260181"/>
            <a:ext cx="3480911" cy="6798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Multi-platform support: Android, iOS, Windows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10388084" y="6070521"/>
            <a:ext cx="3480911" cy="1392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your business data anytime, anywhere with secure cloud synchronisation and offline capabilities.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951" y="439936"/>
            <a:ext cx="9417010" cy="500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Bonrix CRM: Advanced Lead &amp; Sales Management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51" y="1422321"/>
            <a:ext cx="5169932" cy="51699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27790" y="1339810"/>
            <a:ext cx="3446026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Transform Your Sales Pipeline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127790" y="1799749"/>
            <a:ext cx="7950160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Our Android-based CRM application streamlines the entire customer journey, from first contact through to conversion and beyond.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127790" y="2491621"/>
            <a:ext cx="15990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12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90" y="2740462"/>
            <a:ext cx="7950160" cy="228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27790" y="2866073"/>
            <a:ext cx="2301597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Efficient Call Processing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6127790" y="3276005"/>
            <a:ext cx="7950160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Handle inbound and outbound calls with integrated diallers and automatic call logging.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6127790" y="3811786"/>
            <a:ext cx="15990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12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90" y="4043363"/>
            <a:ext cx="7950160" cy="228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27790" y="4186238"/>
            <a:ext cx="2248376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Bulk Lead Management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6127790" y="4596170"/>
            <a:ext cx="7950160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Upload thousands of leads instantly with SMS and email integration for immediate engagement.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127790" y="5131951"/>
            <a:ext cx="15990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12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90" y="5347573"/>
            <a:ext cx="7950160" cy="2286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127790" y="5506403"/>
            <a:ext cx="2000012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Pipeline Visibility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6127790" y="5916335"/>
            <a:ext cx="7950160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Visualise your entire sales funnel with detailed reporting and forecasting tools.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6127790" y="6452116"/>
            <a:ext cx="15990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12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90" y="6651784"/>
            <a:ext cx="7950160" cy="22860"/>
          </a:xfrm>
          <a:prstGeom prst="rect">
            <a:avLst/>
          </a:prstGeom>
        </p:spPr>
      </p:pic>
      <p:sp>
        <p:nvSpPr>
          <p:cNvPr id="20" name="Text 13"/>
          <p:cNvSpPr/>
          <p:nvPr/>
        </p:nvSpPr>
        <p:spPr>
          <a:xfrm>
            <a:off x="6127790" y="6826568"/>
            <a:ext cx="2000012" cy="250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Smart Automation</a:t>
            </a:r>
            <a:endParaRPr lang="en-US" sz="1550" dirty="0"/>
          </a:p>
        </p:txBody>
      </p:sp>
      <p:sp>
        <p:nvSpPr>
          <p:cNvPr id="21" name="Text 14"/>
          <p:cNvSpPr/>
          <p:nvPr/>
        </p:nvSpPr>
        <p:spPr>
          <a:xfrm>
            <a:off x="6127790" y="7236500"/>
            <a:ext cx="7950160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Role-based access controls and workflow automation enhance team productivity by 40%.</a:t>
            </a:r>
            <a:endParaRPr lang="en-US" sz="12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1956" y="669012"/>
            <a:ext cx="7872889" cy="1134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Voice &amp; Bulk Communication Solutions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121956" y="2076212"/>
            <a:ext cx="3845600" cy="2941915"/>
          </a:xfrm>
          <a:prstGeom prst="roundRect">
            <a:avLst>
              <a:gd name="adj" fmla="val 373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96" y="2076212"/>
            <a:ext cx="91440" cy="294191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94966" y="2280642"/>
            <a:ext cx="3368159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Bonrix Voice Broadcast Web Panel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6394966" y="3070622"/>
            <a:ext cx="3368159" cy="1743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Deploy sophisticated voice marketing campaigns, OTP notifications, and automated customer alerts at scale. Our platform supports comprehensive reseller management with white-label capabilities.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10149126" y="2076212"/>
            <a:ext cx="3845719" cy="2941915"/>
          </a:xfrm>
          <a:prstGeom prst="roundRect">
            <a:avLst>
              <a:gd name="adj" fmla="val 373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266" y="2076212"/>
            <a:ext cx="91440" cy="29419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422136" y="2280642"/>
            <a:ext cx="3368278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Multi-Device Compatibility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10422136" y="3070622"/>
            <a:ext cx="3368278" cy="116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Seamlessly integrates with VoIP devices, GSM gateways, and Android applications for maximum flexibility in bulk voice campaign deployment.</a:t>
            </a:r>
            <a:endParaRPr lang="en-US" sz="1400" dirty="0"/>
          </a:p>
        </p:txBody>
      </p:sp>
      <p:sp>
        <p:nvSpPr>
          <p:cNvPr id="12" name="Shape 7"/>
          <p:cNvSpPr/>
          <p:nvPr/>
        </p:nvSpPr>
        <p:spPr>
          <a:xfrm>
            <a:off x="6121956" y="5199698"/>
            <a:ext cx="3845600" cy="2360890"/>
          </a:xfrm>
          <a:prstGeom prst="roundRect">
            <a:avLst>
              <a:gd name="adj" fmla="val 464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96" y="5199698"/>
            <a:ext cx="91440" cy="23608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394966" y="5404128"/>
            <a:ext cx="3368159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Omnichannel Communication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6394966" y="6194108"/>
            <a:ext cx="3368159" cy="116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Enable powerful multi-channel communication strategies combining voice, SMS, and email for both marketing initiatives and critical transactional alerts.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796647"/>
            <a:ext cx="7563564" cy="1411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Mobile Recharge &amp; Payment Gateway Systems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276618" y="2546390"/>
            <a:ext cx="7563564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digital payment infrastructure for modern businesses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76618" y="3161467"/>
            <a:ext cx="3668911" cy="2383988"/>
          </a:xfrm>
          <a:prstGeom prst="roundRect">
            <a:avLst>
              <a:gd name="adj" fmla="val 1421"/>
            </a:avLst>
          </a:prstGeom>
          <a:solidFill>
            <a:srgbClr val="3F4652"/>
          </a:solidFill>
          <a:ln/>
        </p:spPr>
      </p:sp>
      <p:sp>
        <p:nvSpPr>
          <p:cNvPr id="6" name="Text 3"/>
          <p:cNvSpPr/>
          <p:nvPr/>
        </p:nvSpPr>
        <p:spPr>
          <a:xfrm>
            <a:off x="6502360" y="3387209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B2C &amp; B2B Platforms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2360" y="3875246"/>
            <a:ext cx="3217426" cy="1444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Robust recharge systems with seamless integration of major payment gateways including ICICI, Razorpay, and Paytm.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271" y="3161467"/>
            <a:ext cx="3668911" cy="2383988"/>
          </a:xfrm>
          <a:prstGeom prst="roundRect">
            <a:avLst>
              <a:gd name="adj" fmla="val 1421"/>
            </a:avLst>
          </a:prstGeom>
          <a:solidFill>
            <a:srgbClr val="3F4652"/>
          </a:solidFill>
          <a:ln/>
        </p:spPr>
      </p:sp>
      <p:sp>
        <p:nvSpPr>
          <p:cNvPr id="9" name="Text 6"/>
          <p:cNvSpPr/>
          <p:nvPr/>
        </p:nvSpPr>
        <p:spPr>
          <a:xfrm>
            <a:off x="10397014" y="3387209"/>
            <a:ext cx="3206710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Financial Services Suite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7014" y="3875246"/>
            <a:ext cx="3217426" cy="1444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Complete AEPS, BBPS, Micro ATM, and DMR money transfer capabilities with instant commission settlements.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76618" y="5771198"/>
            <a:ext cx="7563564" cy="1661755"/>
          </a:xfrm>
          <a:prstGeom prst="roundRect">
            <a:avLst>
              <a:gd name="adj" fmla="val 2038"/>
            </a:avLst>
          </a:prstGeom>
          <a:solidFill>
            <a:srgbClr val="3F4652"/>
          </a:solidFill>
          <a:ln/>
        </p:spPr>
      </p:sp>
      <p:sp>
        <p:nvSpPr>
          <p:cNvPr id="12" name="Text 9"/>
          <p:cNvSpPr/>
          <p:nvPr/>
        </p:nvSpPr>
        <p:spPr>
          <a:xfrm>
            <a:off x="6502360" y="5996940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Retailer Advantages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2360" y="6484977"/>
            <a:ext cx="7112079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Provide retailers with a reliable alternative to mainstream apps featuring enhanced discounts and express recharge options.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637" y="560903"/>
            <a:ext cx="8379976" cy="635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Key Features &amp; Benefits at a Glance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1637" y="1602938"/>
            <a:ext cx="406598" cy="4065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1637" y="2263616"/>
            <a:ext cx="2817138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Inventory Management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11637" y="2703195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Real-time stock tracking, barcode scanning, supplier management, and multi-store synchronisation.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42240" y="1602938"/>
            <a:ext cx="406598" cy="4065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42240" y="2263616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Staff Management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442240" y="2703195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Employee scheduling, performance analytics, role-based access, and attendance tracking.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11637" y="3760351"/>
            <a:ext cx="406598" cy="40659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1637" y="4421029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Customer Loyalty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711637" y="4860608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Points programmes, discount management, promotional campaigns, and gift card systems.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42240" y="3760351"/>
            <a:ext cx="406598" cy="40659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42240" y="4421029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Offline Capabilities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7442240" y="4860608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Continue operations without internet, automatic sync when reconnected, zero downtime.</a:t>
            </a:r>
            <a:endParaRPr lang="en-US" sz="16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11637" y="5917763"/>
            <a:ext cx="406598" cy="40659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11637" y="6578441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Custom Receipts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711637" y="7018020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Branded receipts, multiple templates, email and SMS delivery, digital receipt storage.</a:t>
            </a:r>
            <a:endParaRPr lang="en-US" sz="16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442240" y="5917763"/>
            <a:ext cx="406598" cy="40659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42240" y="6578441"/>
            <a:ext cx="2541746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Advanced Analytics</a:t>
            </a:r>
            <a:endParaRPr lang="en-US" sz="2000" dirty="0"/>
          </a:p>
        </p:txBody>
      </p:sp>
      <p:sp>
        <p:nvSpPr>
          <p:cNvPr id="20" name="Text 12"/>
          <p:cNvSpPr/>
          <p:nvPr/>
        </p:nvSpPr>
        <p:spPr>
          <a:xfrm>
            <a:off x="7442240" y="7018020"/>
            <a:ext cx="6476524" cy="650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Comprehensive reporting dashboards, sales forecasting, trend analysis, and data-driven insights.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5682"/>
            <a:ext cx="84498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Market Impact &amp; Client Success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71437"/>
            <a:ext cx="514266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Trusted Globally, Rooted Locally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623542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Bonrix has earned the trust of SMEs and enterprises worldwide by delivering scalable, cost-effective IT solutions that drive genuine business transformation.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916323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 the visionary leadership of founder Renish Ladani, we combine deep local expertise with international quality standards, ensuring our clients receive world-class technology backed by exceptional support.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33951" y="5260181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"Bonrix solutions have transformed our operations. The reliability, ease of use, and comprehensive support are unmatched in the industry."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5260181"/>
            <a:ext cx="30480" cy="725805"/>
          </a:xfrm>
          <a:prstGeom prst="rect">
            <a:avLst/>
          </a:prstGeom>
          <a:solidFill>
            <a:srgbClr val="66A8EE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6241137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Strong client feedback</a:t>
            </a: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consistently highlights our commitment to excellence, innovative approach, and dedication to long-term partnership success.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1999774"/>
            <a:ext cx="4885015" cy="4885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7705" y="666988"/>
            <a:ext cx="5433417" cy="614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Future with Bonrix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" y="1575673"/>
            <a:ext cx="982385" cy="14463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66543" y="1772126"/>
            <a:ext cx="2456140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AI/ML Innovation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866543" y="2196941"/>
            <a:ext cx="6589752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Expanding our product line with face recognition, object detection, and intelligent chatbots powered by advanced machine learning.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" y="3022044"/>
            <a:ext cx="982385" cy="14463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66543" y="3218498"/>
            <a:ext cx="2456140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IoT Integration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866543" y="3643313"/>
            <a:ext cx="6589752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Enhancing embedded solutions for smarter business automation, connecting devices seamlessly for operational excellence.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05" y="4468416"/>
            <a:ext cx="982385" cy="14463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66543" y="4664869"/>
            <a:ext cx="2456140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Global Vision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866543" y="5089684"/>
            <a:ext cx="6589752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Becoming the leading Indian IT innovator delivering seamless, integrated business technologies to enterprises worldwide.</a:t>
            </a:r>
            <a:endParaRPr lang="en-US" sz="1500" dirty="0"/>
          </a:p>
        </p:txBody>
      </p:sp>
      <p:sp>
        <p:nvSpPr>
          <p:cNvPr id="13" name="Shape 7"/>
          <p:cNvSpPr/>
          <p:nvPr/>
        </p:nvSpPr>
        <p:spPr>
          <a:xfrm>
            <a:off x="687705" y="6233944"/>
            <a:ext cx="7768590" cy="32147"/>
          </a:xfrm>
          <a:prstGeom prst="rect">
            <a:avLst/>
          </a:prstGeom>
          <a:solidFill>
            <a:srgbClr val="D6E5EF">
              <a:alpha val="50000"/>
            </a:srgbClr>
          </a:solidFill>
          <a:ln/>
        </p:spPr>
      </p:sp>
      <p:sp>
        <p:nvSpPr>
          <p:cNvPr id="14" name="Text 8"/>
          <p:cNvSpPr/>
          <p:nvPr/>
        </p:nvSpPr>
        <p:spPr>
          <a:xfrm>
            <a:off x="687705" y="6487001"/>
            <a:ext cx="7768590" cy="1041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Discover how Bonrix can transform your business at </a:t>
            </a:r>
            <a:r>
              <a:rPr lang="en-US" sz="1500" u="sng" dirty="0" smtClean="0">
                <a:solidFill>
                  <a:srgbClr val="66A8E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bonrix.in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Contact : 9429045500 , 9426045500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600" dirty="0" err="1" smtClean="0">
                <a:solidFill>
                  <a:schemeClr val="bg1"/>
                </a:solidFill>
              </a:rPr>
              <a:t>Emial</a:t>
            </a:r>
            <a:r>
              <a:rPr lang="en-US" sz="1600" dirty="0" smtClean="0">
                <a:solidFill>
                  <a:schemeClr val="bg1"/>
                </a:solidFill>
              </a:rPr>
              <a:t> : bonrix@gmail.com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761</Words>
  <Application>Microsoft Office PowerPoint</Application>
  <PresentationFormat>Custom</PresentationFormat>
  <Paragraphs>91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Roboto Slab Light</vt:lpstr>
      <vt:lpstr>Calibri</vt:lpstr>
      <vt:lpstr>Roboto Slab</vt:lpstr>
      <vt:lpstr>Roboto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LENOVO</cp:lastModifiedBy>
  <cp:revision>2</cp:revision>
  <dcterms:created xsi:type="dcterms:W3CDTF">2025-11-24T06:21:28Z</dcterms:created>
  <dcterms:modified xsi:type="dcterms:W3CDTF">2025-11-24T06:26:52Z</dcterms:modified>
</cp:coreProperties>
</file>